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2AD87D4-3E66-4D3F-A3B1-50ABD9E98836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DB7BBC-2005-4980-9594-96D03ED0F772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400A5CD-08EE-43CE-87CB-374ABF0931EC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1E2C66-57CF-413B-BBBE-2F0025AC3B8D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39838D-73F7-4A51-B6C6-D81DD4AF83E6}" type="slidenum">
              <a:rPr lang="da-DK" altLang="da-DK"/>
              <a:pPr/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50E738-F402-448E-BF56-DBF3B2F3D280}" type="slidenum">
              <a:rPr lang="da-DK" altLang="da-DK"/>
              <a:pPr/>
              <a:t>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5126BE-1880-436D-B59F-EBC54E80F582}" type="slidenum">
              <a:rPr lang="da-DK" altLang="da-DK"/>
              <a:pPr/>
              <a:t>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7BAEEE-63B5-4157-99C8-BA701083C6BE}" type="slidenum">
              <a:rPr lang="da-DK" altLang="da-DK"/>
              <a:pPr/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B93913-9FD0-4626-9E65-8517BCFEA80A}" type="slidenum">
              <a:rPr lang="da-DK" altLang="da-DK"/>
              <a:pPr/>
              <a:t>5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CF97E-1822-43E3-BBE7-207FC6D26523}" type="slidenum">
              <a:rPr lang="da-DK" altLang="da-DK"/>
              <a:pPr/>
              <a:t>6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B707D-2808-4DB1-B405-2F2C617414C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F330E-3264-4E79-9996-4175A99092E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D303A-E3E9-4D3F-8136-5F7BE162E66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C2502-D90A-47C7-BD5C-DC433034977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932AF-11DA-478A-AD70-5C9CCB147B4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1B26B-5541-4A83-8D65-92DB7A75815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C83AE-6B55-4260-A2C1-7DF85FC2BC9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F9E91-5F64-4689-995E-6EE0CF8F4EC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E837C-698C-4D79-944A-8EA55832BD7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ABA5F-DCED-4D6F-97AE-CBD694CEA45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7B90F-E13B-4665-B5CB-5BA0361C469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1B6315D-A11A-4033-BABB-A3CE2293D717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a-DK" altLang="da-DK" sz="2000" b="1"/>
              <a:t>Lanternen</a:t>
            </a:r>
          </a:p>
          <a:p>
            <a:pPr eaLnBrk="1" hangingPunct="1"/>
            <a:r>
              <a:rPr lang="da-DK" altLang="da-DK" sz="1600"/>
              <a:t>TV-2</a:t>
            </a:r>
            <a:endParaRPr lang="da-DK" altLang="da-DK" sz="1600" i="1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787900" y="5013325"/>
            <a:ext cx="41402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Åh, - åh jeg ville gerne </a:t>
            </a:r>
          </a:p>
          <a:p>
            <a:r>
              <a:rPr lang="da-DK" altLang="da-DK" sz="2000"/>
              <a:t>Tænde - tænde din lanterne </a:t>
            </a:r>
          </a:p>
          <a:p>
            <a:r>
              <a:rPr lang="da-DK" altLang="da-DK" sz="2000"/>
              <a:t>uhh, uhh - elske dig </a:t>
            </a:r>
          </a:p>
        </p:txBody>
      </p:sp>
      <p:sp>
        <p:nvSpPr>
          <p:cNvPr id="410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53476AA7-0E55-4427-8515-C24F836E889F}" type="slidenum">
              <a:rPr lang="da-DK" altLang="da-DK" sz="1600"/>
              <a:pPr/>
              <a:t>1</a:t>
            </a:fld>
            <a:r>
              <a:rPr lang="da-DK" altLang="da-DK" sz="1600"/>
              <a:t> af 6</a:t>
            </a:r>
          </a:p>
        </p:txBody>
      </p:sp>
      <p:pic>
        <p:nvPicPr>
          <p:cNvPr id="4101" name="Billede 12" descr="8156_Flyvende%20Lanterner_jpg-600x4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765175"/>
            <a:ext cx="4732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Billede 13" descr="00000314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149725"/>
            <a:ext cx="30241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787900" y="5013325"/>
            <a:ext cx="41402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Men jeg - jeg er ingen stjerne </a:t>
            </a:r>
          </a:p>
          <a:p>
            <a:r>
              <a:rPr lang="da-DK" altLang="da-DK" sz="2000"/>
              <a:t>og alle - alle ville gerne </a:t>
            </a:r>
          </a:p>
          <a:p>
            <a:r>
              <a:rPr lang="da-DK" altLang="da-DK" sz="2000"/>
              <a:t>Uhh, uhh - elske dig </a:t>
            </a:r>
          </a:p>
        </p:txBody>
      </p:sp>
      <p:sp>
        <p:nvSpPr>
          <p:cNvPr id="6147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487B0E60-5455-4447-8230-DA30589921C2}" type="slidenum">
              <a:rPr lang="da-DK" altLang="da-DK" sz="1600"/>
              <a:pPr/>
              <a:t>2</a:t>
            </a:fld>
            <a:r>
              <a:rPr lang="da-DK" altLang="da-DK" sz="1600"/>
              <a:t> af 6</a:t>
            </a:r>
          </a:p>
        </p:txBody>
      </p:sp>
      <p:pic>
        <p:nvPicPr>
          <p:cNvPr id="6148" name="Billede 7" descr="_53281536_26794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692150"/>
            <a:ext cx="5722938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Billede 8" descr="Elsk-dig-sel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46563"/>
            <a:ext cx="3922712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787900" y="5013325"/>
            <a:ext cx="41402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Tænker på dig, åh drømmer om dig</a:t>
            </a:r>
          </a:p>
          <a:p>
            <a:r>
              <a:rPr lang="da-DK" altLang="da-DK" sz="2000"/>
              <a:t>venter på dig indtil alting er forbi</a:t>
            </a:r>
          </a:p>
          <a:p>
            <a:r>
              <a:rPr lang="da-DK" altLang="da-DK" sz="2000"/>
              <a:t>Tænker på dig, åh drømmer om dig</a:t>
            </a:r>
          </a:p>
          <a:p>
            <a:r>
              <a:rPr lang="da-DK" altLang="da-DK" sz="2000"/>
              <a:t>venter på dig indtil alting er forbi</a:t>
            </a:r>
          </a:p>
        </p:txBody>
      </p:sp>
      <p:sp>
        <p:nvSpPr>
          <p:cNvPr id="819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FCA295B3-6C27-4F0B-943E-B1A05AB5A883}" type="slidenum">
              <a:rPr lang="da-DK" altLang="da-DK" sz="1600"/>
              <a:pPr/>
              <a:t>3</a:t>
            </a:fld>
            <a:r>
              <a:rPr lang="da-DK" altLang="da-DK" sz="1600"/>
              <a:t> af 6</a:t>
            </a:r>
          </a:p>
        </p:txBody>
      </p:sp>
      <p:pic>
        <p:nvPicPr>
          <p:cNvPr id="8196" name="Billede 12" descr="Thinking_of_you_by_eyeramf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92600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Billede 13" descr="until_end_of_time_by_markborbely-d36xpy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65175"/>
            <a:ext cx="49879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787900" y="5013325"/>
            <a:ext cx="41402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Åh, - åh jeg ville gerne </a:t>
            </a:r>
          </a:p>
          <a:p>
            <a:r>
              <a:rPr lang="da-DK" altLang="da-DK" sz="2000"/>
              <a:t>Tænde - tænde din lanterne </a:t>
            </a:r>
          </a:p>
          <a:p>
            <a:r>
              <a:rPr lang="da-DK" altLang="da-DK" sz="2000"/>
              <a:t>uhh, uhh - elske dig </a:t>
            </a:r>
          </a:p>
        </p:txBody>
      </p:sp>
      <p:sp>
        <p:nvSpPr>
          <p:cNvPr id="1024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60BFED98-EFB5-4893-99F7-A9D1D59ECAAB}" type="slidenum">
              <a:rPr lang="da-DK" altLang="da-DK" sz="1600"/>
              <a:pPr/>
              <a:t>4</a:t>
            </a:fld>
            <a:r>
              <a:rPr lang="da-DK" altLang="da-DK" sz="1600"/>
              <a:t> af 6</a:t>
            </a:r>
          </a:p>
        </p:txBody>
      </p:sp>
      <p:pic>
        <p:nvPicPr>
          <p:cNvPr id="10244" name="Billede 14" descr="Himmelly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40782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Billede 15" descr="Himmelske_Pige_holder-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765175"/>
            <a:ext cx="2381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787900" y="5013325"/>
            <a:ext cx="41402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Men jeg - jeg er ingen stjerne </a:t>
            </a:r>
          </a:p>
          <a:p>
            <a:r>
              <a:rPr lang="da-DK" altLang="da-DK" sz="2000"/>
              <a:t>og alle - alle ville gerne </a:t>
            </a:r>
          </a:p>
          <a:p>
            <a:r>
              <a:rPr lang="da-DK" altLang="da-DK" sz="2000"/>
              <a:t>Uhh, uhh - elske dig </a:t>
            </a:r>
          </a:p>
        </p:txBody>
      </p:sp>
      <p:sp>
        <p:nvSpPr>
          <p:cNvPr id="12291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9FF06293-A9B1-435E-97F9-3D24736D3E41}" type="slidenum">
              <a:rPr lang="da-DK" altLang="da-DK" sz="1600"/>
              <a:pPr/>
              <a:t>5</a:t>
            </a:fld>
            <a:r>
              <a:rPr lang="da-DK" altLang="da-DK" sz="1600"/>
              <a:t> af 6</a:t>
            </a:r>
          </a:p>
        </p:txBody>
      </p:sp>
      <p:pic>
        <p:nvPicPr>
          <p:cNvPr id="12292" name="Billede 3" descr="pointing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08050"/>
            <a:ext cx="521176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Billede 4" descr="testamen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941888"/>
            <a:ext cx="3816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787900" y="5013325"/>
            <a:ext cx="41402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Tænker på dig, åh drømmer om dig</a:t>
            </a:r>
          </a:p>
          <a:p>
            <a:r>
              <a:rPr lang="da-DK" altLang="da-DK" sz="2000"/>
              <a:t>venter på dig indtil alting er forbi</a:t>
            </a:r>
          </a:p>
          <a:p>
            <a:r>
              <a:rPr lang="da-DK" altLang="da-DK" sz="2000"/>
              <a:t>Tænker på dig, åh drømmer om dig</a:t>
            </a:r>
          </a:p>
          <a:p>
            <a:r>
              <a:rPr lang="da-DK" altLang="da-DK" sz="2000"/>
              <a:t>venter på dig indtil alting er forbi</a:t>
            </a:r>
          </a:p>
        </p:txBody>
      </p:sp>
      <p:sp>
        <p:nvSpPr>
          <p:cNvPr id="14339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BC2DCB1B-170D-49E7-9498-BDF34F138190}" type="slidenum">
              <a:rPr lang="da-DK" altLang="da-DK" sz="1600"/>
              <a:pPr/>
              <a:t>6</a:t>
            </a:fld>
            <a:r>
              <a:rPr lang="da-DK" altLang="da-DK" sz="1600"/>
              <a:t> af 6</a:t>
            </a:r>
          </a:p>
        </p:txBody>
      </p:sp>
      <p:pic>
        <p:nvPicPr>
          <p:cNvPr id="14340" name="Billede 3" descr="a_aaa-Dreaming-of-you-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620713"/>
            <a:ext cx="511175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Billede 4" descr="timthum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437063"/>
            <a:ext cx="3246437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160</Words>
  <Application>Microsoft Office PowerPoint</Application>
  <PresentationFormat>Skærmshow (4:3)</PresentationFormat>
  <Paragraphs>34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10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  <vt:lpstr>Dias nummer 5</vt:lpstr>
      <vt:lpstr>Dias nummer 6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59</cp:revision>
  <dcterms:created xsi:type="dcterms:W3CDTF">2012-12-04T07:36:43Z</dcterms:created>
  <dcterms:modified xsi:type="dcterms:W3CDTF">2024-02-09T14:12:55Z</dcterms:modified>
</cp:coreProperties>
</file>